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3v2K1EH7UNA" TargetMode="External"/><Relationship Id="rId2" Type="http://schemas.openxmlformats.org/officeDocument/2006/relationships/hyperlink" Target="https://youtu.be/5C90WQkmO1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F1BAF0-2341-4035-A0A4-3E11C62253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489" y="802298"/>
            <a:ext cx="10275363" cy="1649079"/>
          </a:xfrm>
        </p:spPr>
        <p:txBody>
          <a:bodyPr/>
          <a:lstStyle/>
          <a:p>
            <a:r>
              <a:rPr lang="it-IT" dirty="0"/>
              <a:t>ATTIVITA’ PROGETTO </a:t>
            </a:r>
            <a:r>
              <a:rPr lang="it-IT" dirty="0" err="1"/>
              <a:t>cIDI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2480360-FFFE-48A5-8AA2-90063CFDE6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436" y="3531204"/>
            <a:ext cx="8671416" cy="977621"/>
          </a:xfrm>
        </p:spPr>
        <p:txBody>
          <a:bodyPr>
            <a:normAutofit/>
          </a:bodyPr>
          <a:lstStyle/>
          <a:p>
            <a:r>
              <a:rPr lang="it-IT" sz="2400" b="1" dirty="0"/>
              <a:t>I.I. MASERATI VOGHERA                 A.S. 2019/2020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F0B255D-2AA6-4749-98B0-7A1285AE0F67}"/>
              </a:ext>
            </a:extLst>
          </p:cNvPr>
          <p:cNvSpPr txBox="1"/>
          <p:nvPr/>
        </p:nvSpPr>
        <p:spPr>
          <a:xfrm>
            <a:off x="3447738" y="2451378"/>
            <a:ext cx="5201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CLASSE 1BA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3C8DD51-DEA8-40F6-8E5B-737B47F07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5264" y="3799356"/>
            <a:ext cx="2049671" cy="204967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981528A-3E48-403E-9B6A-78EBBA9E7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14" y="4315939"/>
            <a:ext cx="2702993" cy="151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7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C7596D-B8DC-4F31-8497-613A64BA7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814" y="802298"/>
            <a:ext cx="11587396" cy="1596128"/>
          </a:xfrm>
        </p:spPr>
        <p:txBody>
          <a:bodyPr>
            <a:normAutofit/>
          </a:bodyPr>
          <a:lstStyle/>
          <a:p>
            <a:r>
              <a:rPr lang="it-IT" sz="2400" dirty="0"/>
              <a:t>All’interno del progetto gli alunni hanno potuto comparare le caratteristiche dei principali vulcani con i dati ottenuti dall’uso di software. Il lavoro </a:t>
            </a:r>
            <a:r>
              <a:rPr lang="it-IT" sz="2400" dirty="0" err="1"/>
              <a:t>e’</a:t>
            </a:r>
            <a:r>
              <a:rPr lang="it-IT" sz="2400" dirty="0"/>
              <a:t> stato svolto dai due gruppi con la realizzazione di una presentazione.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770F4DD-41CD-44BA-938D-331FFC233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4223" y="3531204"/>
            <a:ext cx="9870629" cy="2105098"/>
          </a:xfrm>
        </p:spPr>
        <p:txBody>
          <a:bodyPr>
            <a:normAutofit fontScale="92500" lnSpcReduction="20000"/>
          </a:bodyPr>
          <a:lstStyle/>
          <a:p>
            <a:r>
              <a:rPr lang="it-IT" dirty="0">
                <a:hlinkClick r:id="rId2"/>
              </a:rPr>
              <a:t>https://youtu.be/5C90WQkmO1s</a:t>
            </a: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>
                <a:hlinkClick r:id="rId3"/>
              </a:rPr>
              <a:t>https://youtu.be/3v2K1EH7UNA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4166537"/>
      </p:ext>
    </p:extLst>
  </p:cSld>
  <p:clrMapOvr>
    <a:masterClrMapping/>
  </p:clrMapOvr>
</p:sld>
</file>

<file path=ppt/theme/theme1.xml><?xml version="1.0" encoding="utf-8"?>
<a:theme xmlns:a="http://schemas.openxmlformats.org/drawingml/2006/main" name="Raccolt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</TotalTime>
  <Words>68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Arial</vt:lpstr>
      <vt:lpstr>Gill Sans MT</vt:lpstr>
      <vt:lpstr>Raccolta</vt:lpstr>
      <vt:lpstr>ATTIVITA’ PROGETTO cIDI</vt:lpstr>
      <vt:lpstr>All’interno del progetto gli alunni hanno potuto comparare le caratteristiche dei principali vulcani con i dati ottenuti dall’uso di software. Il lavoro e’ stato svolto dai due gruppi con la realizzazione di una presentazione.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ATTIVITA’ PROGETTO cIDI</dc:title>
  <dc:creator>antonella sicbaldi</dc:creator>
  <cp:lastModifiedBy>antonella sicbaldi</cp:lastModifiedBy>
  <cp:revision>3</cp:revision>
  <dcterms:created xsi:type="dcterms:W3CDTF">2021-10-20T20:53:23Z</dcterms:created>
  <dcterms:modified xsi:type="dcterms:W3CDTF">2021-10-20T21:04:26Z</dcterms:modified>
</cp:coreProperties>
</file>