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261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81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6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071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27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108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546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899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641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55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718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10/20/2021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21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iew.genial.ly/6080277783f09d0d343faac3/presentation-basic-presentation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7307814-EBEB-416B-91A6-0AA84D184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513112" y="5021287"/>
            <a:ext cx="6479791" cy="1157349"/>
          </a:xfrm>
        </p:spPr>
        <p:txBody>
          <a:bodyPr anchor="ctr">
            <a:normAutofit/>
          </a:bodyPr>
          <a:lstStyle/>
          <a:p>
            <a:pPr algn="l"/>
            <a:r>
              <a:rPr lang="it-IT" sz="5400" dirty="0"/>
              <a:t>PROGETTO CIDI </a:t>
            </a:r>
          </a:p>
        </p:txBody>
      </p:sp>
      <p:grpSp>
        <p:nvGrpSpPr>
          <p:cNvPr id="13" name="Bottom Right">
            <a:extLst>
              <a:ext uri="{FF2B5EF4-FFF2-40B4-BE49-F238E27FC236}">
                <a16:creationId xmlns:a16="http://schemas.microsoft.com/office/drawing/2014/main" id="{F738262B-3960-4D04-92F3-C363584E9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E657100-BDC2-4335-865E-8B822BC96B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15" name="Graphic 157">
              <a:extLst>
                <a:ext uri="{FF2B5EF4-FFF2-40B4-BE49-F238E27FC236}">
                  <a16:creationId xmlns:a16="http://schemas.microsoft.com/office/drawing/2014/main" id="{7C44F7A2-EC4A-484B-BE71-8B23C0F60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21590F86-76CD-4EB9-8741-34B0E1941D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FD6089F4-CD95-4D48-A805-34EA5F848D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8DB60A2-B18C-4F65-B0E6-66ED9CEFAF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048C6F4-614B-45FA-AB8F-25347B5441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25FD66F-3D7B-4850-B481-5D51840D46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393D591-D719-4C28-B8E5-3346363580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0E41FB1-38F3-4037-B5F2-E4E3531100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8A8B4BF-5D23-4610-AD0E-B290C8D67D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Sottotitolo 2">
            <a:extLst>
              <a:ext uri="{FF2B5EF4-FFF2-40B4-BE49-F238E27FC236}">
                <a16:creationId xmlns:a16="http://schemas.microsoft.com/office/drawing/2014/main" id="{93673A42-9589-4CF6-B047-97AD3030D2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3112" y="5816184"/>
            <a:ext cx="5842718" cy="868642"/>
          </a:xfrm>
        </p:spPr>
        <p:txBody>
          <a:bodyPr anchor="ctr">
            <a:normAutofit/>
          </a:bodyPr>
          <a:lstStyle/>
          <a:p>
            <a:pPr algn="l"/>
            <a:r>
              <a:rPr lang="it-IT" sz="2200" dirty="0"/>
              <a:t>I.I. «MASERATI» VOGHERA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205136-CFEA-484B-BC42-2A9B2256DE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452" b="4020"/>
          <a:stretch/>
        </p:blipFill>
        <p:spPr>
          <a:xfrm>
            <a:off x="368433" y="1381093"/>
            <a:ext cx="11812017" cy="3331191"/>
          </a:xfrm>
          <a:prstGeom prst="rect">
            <a:avLst/>
          </a:prstGeom>
        </p:spPr>
      </p:pic>
      <p:grpSp>
        <p:nvGrpSpPr>
          <p:cNvPr id="25" name="Top Left">
            <a:extLst>
              <a:ext uri="{FF2B5EF4-FFF2-40B4-BE49-F238E27FC236}">
                <a16:creationId xmlns:a16="http://schemas.microsoft.com/office/drawing/2014/main" id="{345A4508-88A7-4C04-9603-4F8CCFCDC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10849" y="15178"/>
            <a:chExt cx="2198951" cy="333125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CBEBA10-A14A-4AE6-9F5B-84BDE565C0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6C86399-9706-4DD7-8917-E6DB392421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DDA7BC8-3D83-4235-80B9-97CB95E3DD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A9C08E3-DA34-4386-990E-1CB4F68E7B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3CFB05D-200F-4880-92F6-8730C6DEBB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AB4525A-595A-4728-9298-A4DFEE991E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30A4D64-630B-47EB-9255-66DEFA42D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4" name="Cross">
            <a:extLst>
              <a:ext uri="{FF2B5EF4-FFF2-40B4-BE49-F238E27FC236}">
                <a16:creationId xmlns:a16="http://schemas.microsoft.com/office/drawing/2014/main" id="{2E2A24AE-1C03-4337-8529-C4233C56F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" y="3919728"/>
            <a:ext cx="118872" cy="118872"/>
            <a:chOff x="1175347" y="3733800"/>
            <a:chExt cx="118872" cy="118872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6213D2F-99EA-48EA-AD3A-A55DC4F5F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4ADACBA-0EE9-4E11-B79A-F39D15CFE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5" name="Immagine 4">
            <a:extLst>
              <a:ext uri="{FF2B5EF4-FFF2-40B4-BE49-F238E27FC236}">
                <a16:creationId xmlns:a16="http://schemas.microsoft.com/office/drawing/2014/main" id="{C95ADA36-9242-419B-8193-E31D59B52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0836" y="4849177"/>
            <a:ext cx="1838758" cy="18387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2E8D3F58-E74A-4E4C-B231-395369299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7423" y="225632"/>
            <a:ext cx="4527029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951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C5173B1-F166-4182-A4AC-15861DF5387D}"/>
              </a:ext>
            </a:extLst>
          </p:cNvPr>
          <p:cNvSpPr txBox="1"/>
          <p:nvPr/>
        </p:nvSpPr>
        <p:spPr>
          <a:xfrm>
            <a:off x="1409075" y="839449"/>
            <a:ext cx="97585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IL LAVORO DI APPROFONDIMENTO SULL’ATMOSFERA HA PERMESSO DI REALIZZARE UNA PRESENTAZIONE VISIONABILE AL SEGUENTE LINK:</a:t>
            </a:r>
          </a:p>
          <a:p>
            <a:endParaRPr lang="it-IT" dirty="0"/>
          </a:p>
          <a:p>
            <a:endParaRPr lang="it-IT" dirty="0"/>
          </a:p>
          <a:p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https://view.genial.ly/6080277783f09d0d343faac3/presentation-basic-presentation</a:t>
            </a:r>
            <a:endParaRPr lang="it-I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2579401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AnalogousFromRegularSeedLeftStep">
      <a:dk1>
        <a:srgbClr val="000000"/>
      </a:dk1>
      <a:lt1>
        <a:srgbClr val="FFFFFF"/>
      </a:lt1>
      <a:dk2>
        <a:srgbClr val="243C22"/>
      </a:dk2>
      <a:lt2>
        <a:srgbClr val="E8E6E2"/>
      </a:lt2>
      <a:accent1>
        <a:srgbClr val="4D7DC3"/>
      </a:accent1>
      <a:accent2>
        <a:srgbClr val="3B9CB1"/>
      </a:accent2>
      <a:accent3>
        <a:srgbClr val="47B49A"/>
      </a:accent3>
      <a:accent4>
        <a:srgbClr val="3BB164"/>
      </a:accent4>
      <a:accent5>
        <a:srgbClr val="4FB648"/>
      </a:accent5>
      <a:accent6>
        <a:srgbClr val="75B13B"/>
      </a:accent6>
      <a:hlink>
        <a:srgbClr val="A87A38"/>
      </a:hlink>
      <a:folHlink>
        <a:srgbClr val="7F7F7F"/>
      </a:folHlink>
    </a:clrScheme>
    <a:fontScheme name="Custom 23">
      <a:majorFont>
        <a:latin typeface="Rockwell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37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9" baseType="lpstr">
      <vt:lpstr>Arial</vt:lpstr>
      <vt:lpstr>Avenir Next LT Pro</vt:lpstr>
      <vt:lpstr>AvenirNext LT Pro Medium</vt:lpstr>
      <vt:lpstr>Calibri</vt:lpstr>
      <vt:lpstr>Rockwell</vt:lpstr>
      <vt:lpstr>Segoe UI</vt:lpstr>
      <vt:lpstr>ExploreVTI</vt:lpstr>
      <vt:lpstr>PROGETTO CIDI 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PROGETTO CIDI </dc:title>
  <dc:creator>antonella sicbaldi</dc:creator>
  <cp:lastModifiedBy>antonella sicbaldi</cp:lastModifiedBy>
  <cp:revision>1</cp:revision>
  <dcterms:created xsi:type="dcterms:W3CDTF">2021-10-20T21:12:06Z</dcterms:created>
  <dcterms:modified xsi:type="dcterms:W3CDTF">2021-10-20T21:17:23Z</dcterms:modified>
</cp:coreProperties>
</file>